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0688638" cy="15124113"/>
  <p:notesSz cx="6858000" cy="9144000"/>
  <p:defaultTextStyle>
    <a:defPPr>
      <a:defRPr lang="it-IT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 showGuides="1">
      <p:cViewPr>
        <p:scale>
          <a:sx n="90" d="100"/>
          <a:sy n="90" d="100"/>
        </p:scale>
        <p:origin x="1312" y="144"/>
      </p:cViewPr>
      <p:guideLst>
        <p:guide orient="horz" pos="4763"/>
        <p:guide pos="3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01A1D-CF05-7147-ADA6-40B45CA7F1C0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28211-3A02-9E41-9936-78431C31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48" y="4698279"/>
            <a:ext cx="9085342" cy="324188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296" y="8570331"/>
            <a:ext cx="7482047" cy="38650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059363" y="1337363"/>
            <a:ext cx="2809479" cy="28455739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5361" y="1337363"/>
            <a:ext cx="8255859" cy="2845573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329" y="9718644"/>
            <a:ext cx="9085342" cy="3003817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329" y="6410245"/>
            <a:ext cx="9085342" cy="330839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39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8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31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7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7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5361" y="7782617"/>
            <a:ext cx="5531741" cy="2201048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35245" y="7782617"/>
            <a:ext cx="5533597" cy="2201048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432" y="605666"/>
            <a:ext cx="9619774" cy="252068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432" y="3385422"/>
            <a:ext cx="4722671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432" y="4796304"/>
            <a:ext cx="4722671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29680" y="3385422"/>
            <a:ext cx="4724526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29680" y="4796304"/>
            <a:ext cx="4724526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433" y="602164"/>
            <a:ext cx="3516488" cy="256269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78960" y="602165"/>
            <a:ext cx="5975246" cy="1290801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433" y="3164862"/>
            <a:ext cx="3516488" cy="10345315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048" y="10586879"/>
            <a:ext cx="6413183" cy="124984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048" y="1351367"/>
            <a:ext cx="6413183" cy="9074468"/>
          </a:xfrm>
        </p:spPr>
        <p:txBody>
          <a:bodyPr/>
          <a:lstStyle>
            <a:lvl1pPr marL="0" indent="0">
              <a:buNone/>
              <a:defRPr sz="5200"/>
            </a:lvl1pPr>
            <a:lvl2pPr marL="737464" indent="0">
              <a:buNone/>
              <a:defRPr sz="4500"/>
            </a:lvl2pPr>
            <a:lvl3pPr marL="1474927" indent="0">
              <a:buNone/>
              <a:defRPr sz="3900"/>
            </a:lvl3pPr>
            <a:lvl4pPr marL="2212391" indent="0">
              <a:buNone/>
              <a:defRPr sz="3200"/>
            </a:lvl4pPr>
            <a:lvl5pPr marL="2949854" indent="0">
              <a:buNone/>
              <a:defRPr sz="3200"/>
            </a:lvl5pPr>
            <a:lvl6pPr marL="3687318" indent="0">
              <a:buNone/>
              <a:defRPr sz="3200"/>
            </a:lvl6pPr>
            <a:lvl7pPr marL="4424782" indent="0">
              <a:buNone/>
              <a:defRPr sz="3200"/>
            </a:lvl7pPr>
            <a:lvl8pPr marL="5162245" indent="0">
              <a:buNone/>
              <a:defRPr sz="3200"/>
            </a:lvl8pPr>
            <a:lvl9pPr marL="5899709" indent="0">
              <a:buNone/>
              <a:defRPr sz="3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048" y="11836720"/>
            <a:ext cx="6413183" cy="1774982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432" y="605666"/>
            <a:ext cx="9619774" cy="2520686"/>
          </a:xfrm>
          <a:prstGeom prst="rect">
            <a:avLst/>
          </a:prstGeom>
        </p:spPr>
        <p:txBody>
          <a:bodyPr vert="horz" lIns="147493" tIns="73746" rIns="147493" bIns="73746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432" y="3528961"/>
            <a:ext cx="9619774" cy="9981215"/>
          </a:xfrm>
          <a:prstGeom prst="rect">
            <a:avLst/>
          </a:prstGeom>
        </p:spPr>
        <p:txBody>
          <a:bodyPr vert="horz" lIns="147493" tIns="73746" rIns="147493" bIns="73746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432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D20C2-0E71-9E43-ADBA-276942C4B776}" type="datetimeFigureOut">
              <a:rPr lang="it-IT" smtClean="0"/>
              <a:pPr/>
              <a:t>07/09/17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651952" y="14017813"/>
            <a:ext cx="3384735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60190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5E64-61FC-814B-B39E-4AAEE8EFCB4C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464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98" indent="-553098" algn="l" defTabSz="737464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378" indent="-460915" algn="l" defTabSz="737464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659" indent="-368732" algn="l" defTabSz="737464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123" indent="-368732" algn="l" defTabSz="73746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586" indent="-368732" algn="l" defTabSz="737464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berto.pirni@santannapisa.it" TargetMode="External"/><Relationship Id="rId4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81573" y="3047534"/>
            <a:ext cx="95895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ETHICS OF SECURITY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RESEARCH SEMINARS</a:t>
            </a:r>
            <a:endParaRPr lang="it-IT" sz="4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81573" y="5456553"/>
            <a:ext cx="4413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000000"/>
                </a:solidFill>
                <a:latin typeface="Arial"/>
                <a:cs typeface="Arial"/>
              </a:rPr>
              <a:t>Scuola Superiore Sant’Anna | Pisa</a:t>
            </a:r>
          </a:p>
          <a:p>
            <a:r>
              <a:rPr lang="it-IT" sz="2000" b="1" dirty="0" smtClean="0">
                <a:solidFill>
                  <a:srgbClr val="000000"/>
                </a:solidFill>
                <a:latin typeface="Arial"/>
                <a:cs typeface="Arial"/>
              </a:rPr>
              <a:t>17. – 18. </a:t>
            </a:r>
            <a:r>
              <a:rPr lang="it-IT" sz="2000" b="1" dirty="0" err="1" smtClean="0">
                <a:solidFill>
                  <a:srgbClr val="000000"/>
                </a:solidFill>
                <a:latin typeface="Arial"/>
                <a:cs typeface="Arial"/>
              </a:rPr>
              <a:t>October</a:t>
            </a:r>
            <a:r>
              <a:rPr lang="it-IT" sz="2000" b="1" dirty="0" smtClean="0">
                <a:solidFill>
                  <a:srgbClr val="000000"/>
                </a:solidFill>
                <a:latin typeface="Arial"/>
                <a:cs typeface="Arial"/>
              </a:rPr>
              <a:t> 2017</a:t>
            </a:r>
            <a:endParaRPr lang="it-IT" sz="2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95301" y="14254272"/>
            <a:ext cx="328168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700" b="1" dirty="0" smtClean="0">
                <a:solidFill>
                  <a:schemeClr val="bg1"/>
                </a:solidFill>
                <a:latin typeface="Arial"/>
                <a:cs typeface="Arial"/>
              </a:rPr>
              <a:t>Contatti: </a:t>
            </a:r>
          </a:p>
          <a:p>
            <a:r>
              <a:rPr lang="it-IT" sz="1000" b="1" dirty="0" smtClean="0">
                <a:solidFill>
                  <a:schemeClr val="bg1"/>
                </a:solidFill>
                <a:latin typeface="Arial"/>
                <a:cs typeface="Arial"/>
              </a:rPr>
              <a:t>Alberto </a:t>
            </a:r>
            <a:r>
              <a:rPr lang="it-IT" sz="1000" b="1" dirty="0" err="1" smtClean="0">
                <a:solidFill>
                  <a:schemeClr val="bg1"/>
                </a:solidFill>
                <a:latin typeface="Arial"/>
                <a:cs typeface="Arial"/>
              </a:rPr>
              <a:t>Pirni</a:t>
            </a:r>
            <a:endParaRPr lang="it-IT" sz="10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it-IT" sz="1000" b="1" dirty="0" smtClean="0">
                <a:solidFill>
                  <a:schemeClr val="bg1"/>
                </a:solidFill>
                <a:hlinkClick r:id="rId3"/>
              </a:rPr>
              <a:t>alberto.pirni@santannapisa.it</a:t>
            </a:r>
            <a:r>
              <a:rPr lang="it-IT" sz="1000" b="1" dirty="0" smtClean="0">
                <a:solidFill>
                  <a:schemeClr val="bg1"/>
                </a:solidFill>
                <a:latin typeface="Arial"/>
                <a:cs typeface="Arial"/>
              </a:rPr>
              <a:t>,</a:t>
            </a:r>
          </a:p>
          <a:p>
            <a:r>
              <a:rPr lang="it-IT" sz="1000" b="1" dirty="0" smtClean="0">
                <a:solidFill>
                  <a:schemeClr val="bg1"/>
                </a:solidFill>
                <a:latin typeface="Arial"/>
                <a:cs typeface="Arial"/>
              </a:rPr>
              <a:t>ph. +39 </a:t>
            </a:r>
            <a:r>
              <a:rPr lang="is-IS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050 883324</a:t>
            </a:r>
            <a:endParaRPr lang="it-IT" sz="1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648134" y="5456553"/>
            <a:ext cx="4413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it-IT" sz="20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ttangolo 8"/>
          <p:cNvSpPr/>
          <p:nvPr/>
        </p:nvSpPr>
        <p:spPr>
          <a:xfrm>
            <a:off x="1993900" y="7003798"/>
            <a:ext cx="71882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latin typeface="Arial" charset="0"/>
                <a:ea typeface="Arial" charset="0"/>
                <a:cs typeface="Arial" charset="0"/>
              </a:rPr>
              <a:t>Małgorzata Zachara </a:t>
            </a:r>
            <a:endParaRPr lang="it-IT" sz="40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it-IT" sz="2400" b="1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it-IT" sz="2400" b="1" dirty="0" err="1">
                <a:latin typeface="Arial" charset="0"/>
                <a:ea typeface="Arial" charset="0"/>
                <a:cs typeface="Arial" charset="0"/>
              </a:rPr>
              <a:t>Uniwersytet</a:t>
            </a:r>
            <a:r>
              <a:rPr lang="it-IT" sz="24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2400" b="1" dirty="0" err="1" smtClean="0">
                <a:latin typeface="Arial" charset="0"/>
                <a:ea typeface="Arial" charset="0"/>
                <a:cs typeface="Arial" charset="0"/>
              </a:rPr>
              <a:t>Jagielloński</a:t>
            </a:r>
            <a:r>
              <a:rPr lang="it-IT" sz="2400" b="1" dirty="0" smtClean="0">
                <a:latin typeface="Arial" charset="0"/>
                <a:ea typeface="Arial" charset="0"/>
                <a:cs typeface="Arial" charset="0"/>
              </a:rPr>
              <a:t> – </a:t>
            </a:r>
            <a:r>
              <a:rPr lang="it-IT" sz="2400" b="1" dirty="0" err="1" smtClean="0">
                <a:latin typeface="Arial" charset="0"/>
                <a:ea typeface="Arial" charset="0"/>
                <a:cs typeface="Arial" charset="0"/>
              </a:rPr>
              <a:t>Kraków</a:t>
            </a:r>
            <a:r>
              <a:rPr lang="it-IT" sz="2400" b="1" dirty="0" smtClean="0">
                <a:latin typeface="Arial" charset="0"/>
                <a:ea typeface="Arial" charset="0"/>
                <a:cs typeface="Arial" charset="0"/>
              </a:rPr>
              <a:t>, Poland)</a:t>
            </a:r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2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17.10.2017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h 17-19 (Aula 3) </a:t>
            </a:r>
          </a:p>
          <a:p>
            <a:r>
              <a:rPr lang="en-US" sz="2400" b="1" i="1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400" b="1" i="1" dirty="0">
                <a:latin typeface="Arial" charset="0"/>
                <a:ea typeface="Arial" charset="0"/>
                <a:cs typeface="Arial" charset="0"/>
              </a:rPr>
              <a:t>Changing Nature of Security Challenges</a:t>
            </a:r>
          </a:p>
          <a:p>
            <a:endParaRPr lang="en-US" sz="2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18.10.2017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h. 10-12 (Aula 6) </a:t>
            </a:r>
          </a:p>
          <a:p>
            <a:r>
              <a:rPr lang="en-US" sz="2400" b="1" i="1" dirty="0" smtClean="0">
                <a:latin typeface="Arial" charset="0"/>
                <a:ea typeface="Arial" charset="0"/>
                <a:cs typeface="Arial" charset="0"/>
              </a:rPr>
              <a:t>Violence </a:t>
            </a:r>
            <a:r>
              <a:rPr lang="en-US" sz="2400" b="1" i="1" dirty="0">
                <a:latin typeface="Arial" charset="0"/>
                <a:ea typeface="Arial" charset="0"/>
                <a:cs typeface="Arial" charset="0"/>
              </a:rPr>
              <a:t>in International Relations</a:t>
            </a:r>
          </a:p>
          <a:p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19200" y="12185650"/>
            <a:ext cx="8420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/>
              <a:t>The </a:t>
            </a:r>
            <a:r>
              <a:rPr lang="it-IT" sz="2000" b="1" dirty="0" err="1"/>
              <a:t>s</a:t>
            </a:r>
            <a:r>
              <a:rPr lang="it-IT" sz="2000" b="1" dirty="0" err="1" smtClean="0"/>
              <a:t>eminars</a:t>
            </a:r>
            <a:r>
              <a:rPr lang="it-IT" sz="2000" b="1" dirty="0" smtClean="0"/>
              <a:t> are </a:t>
            </a:r>
            <a:r>
              <a:rPr lang="it-IT" sz="2000" b="1" dirty="0" err="1" smtClean="0"/>
              <a:t>promoted</a:t>
            </a:r>
            <a:r>
              <a:rPr lang="it-IT" sz="2000" b="1" dirty="0" smtClean="0"/>
              <a:t> by the </a:t>
            </a:r>
            <a:r>
              <a:rPr lang="it-IT" sz="2000" b="1" dirty="0" err="1" smtClean="0"/>
              <a:t>Research</a:t>
            </a:r>
            <a:r>
              <a:rPr lang="it-IT" sz="2000" b="1" dirty="0" smtClean="0"/>
              <a:t> Area of Public </a:t>
            </a:r>
            <a:r>
              <a:rPr lang="it-IT" sz="2000" b="1" dirty="0" err="1" smtClean="0"/>
              <a:t>Ethics</a:t>
            </a:r>
            <a:r>
              <a:rPr lang="it-IT" sz="2000" b="1" dirty="0" smtClean="0"/>
              <a:t> and </a:t>
            </a:r>
            <a:r>
              <a:rPr lang="it-IT" sz="2000" b="1" dirty="0" err="1" smtClean="0"/>
              <a:t>constitute</a:t>
            </a:r>
            <a:r>
              <a:rPr lang="it-IT" sz="2000" b="1" dirty="0" smtClean="0"/>
              <a:t> integrative </a:t>
            </a:r>
            <a:r>
              <a:rPr lang="it-IT" sz="2000" b="1" dirty="0" err="1" smtClean="0"/>
              <a:t>seminars</a:t>
            </a:r>
            <a:r>
              <a:rPr lang="it-IT" sz="2000" b="1" dirty="0" smtClean="0"/>
              <a:t> for the </a:t>
            </a:r>
            <a:r>
              <a:rPr lang="it-IT" sz="2000" b="1" dirty="0" err="1" smtClean="0"/>
              <a:t>course</a:t>
            </a:r>
            <a:r>
              <a:rPr lang="it-IT" sz="2000" b="1" dirty="0" smtClean="0"/>
              <a:t> in «</a:t>
            </a:r>
            <a:r>
              <a:rPr lang="it-IT" sz="2000" b="1" dirty="0" err="1" smtClean="0"/>
              <a:t>Ethics</a:t>
            </a:r>
            <a:r>
              <a:rPr lang="it-IT" sz="2000" b="1" dirty="0" smtClean="0"/>
              <a:t> of Security».</a:t>
            </a: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559040" y="550363"/>
            <a:ext cx="28121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2413" y="742912"/>
            <a:ext cx="2005265" cy="970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90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Tema di Office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Mac</dc:creator>
  <cp:lastModifiedBy>Eleonora Viganò</cp:lastModifiedBy>
  <cp:revision>35</cp:revision>
  <dcterms:created xsi:type="dcterms:W3CDTF">2016-09-26T11:06:51Z</dcterms:created>
  <dcterms:modified xsi:type="dcterms:W3CDTF">2017-09-07T08:00:51Z</dcterms:modified>
</cp:coreProperties>
</file>